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30FDC-563F-46F8-8EFE-40A650907B73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B96B5-581E-4580-B2D3-7B64C69C6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92B8E6-6309-4720-825C-8D107BF5FF3B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A3EB-6612-4BA0-8935-7E8D0851282A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C628-0351-41F7-8120-BAFAD37B869A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C4438D-3BBD-44C8-BC2D-B1A7163CA760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163248-7A56-4ED5-98D4-376F23F8571C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2165-7982-41AA-A402-F195567AA687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FCE-BD9A-4B7B-A436-EA9BA1258854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C9C17-1E96-4A38-BAF1-71F5F02DA55F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DCB0-0081-4F77-B6DE-8C5435AF3404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41D38-34A8-4FAB-9EDB-69FBCDC48395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663357-53BC-446A-B2FC-1E541757C4DB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440769-A389-4D6F-B87F-BCFCC613037C}" type="datetime1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921D15-C4A6-4A8D-BECF-3AAA2994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14311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0070C0"/>
                </a:solidFill>
              </a:rPr>
              <a:t>ОРГАНІЗАЦІЯ ТРУДОВОЇ ДІЯЛЬНОСТІ ДІТЕЙ В ЗАКЛАДІ ДОШКІЛЬНОЇ ОСВІТИ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642918"/>
            <a:ext cx="928694" cy="5429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800" b="1" dirty="0" smtClean="0"/>
              <a:t>ФОРМИ ОРГАНІЗАЦІЇ ТРУДОВОЇ ДІЯЛЬНОСТІ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000108"/>
            <a:ext cx="5500726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ТРУДОВІ ДОРУЧЕННЯ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786058"/>
            <a:ext cx="5500726" cy="7143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ЧЕРГУВАННЯ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786322"/>
            <a:ext cx="550072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КОЛЕКТИВНА ПРАЦЯ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714480" y="1142984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643042" y="4929198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714480" y="2928934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57224" y="428604"/>
            <a:ext cx="750099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 ДОРУЧЕНЬ:</a:t>
            </a:r>
            <a:endParaRPr kumimoji="0" lang="ru-RU" sz="105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за складністю: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 та прості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за тривалістю: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короткочасні, епізодичні та тривалі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 за характером організації дітей: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 та групові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57158" y="2214554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ЗМІСТОМ ДІЯЛЬНОСТІ 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доручення, пов'язані з участю в іграх, використанням іграшок, організацією занять;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побутові доручення;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доручення допомагати малюкам (для старших дітей);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доручення-проханння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дорослих;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доручення, пов'язані з роботою в куточку живої природи, на земельній ділянці дитячого садка.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solidFill>
                  <a:srgbClr val="C00000"/>
                </a:solidFill>
              </a:rPr>
              <a:t>Чергування.</a:t>
            </a:r>
            <a:r>
              <a:rPr lang="uk-UA" sz="2400" i="1" dirty="0">
                <a:solidFill>
                  <a:srgbClr val="C00000"/>
                </a:solidFill>
              </a:rPr>
              <a:t> </a:t>
            </a:r>
            <a:r>
              <a:rPr lang="uk-UA" sz="2400" dirty="0"/>
              <a:t>Ця форма доручення полягає у </a:t>
            </a:r>
            <a:r>
              <a:rPr lang="uk-UA" sz="2400" dirty="0" smtClean="0"/>
              <a:t>систематичному </a:t>
            </a:r>
            <a:r>
              <a:rPr lang="uk-UA" sz="2400" dirty="0"/>
              <a:t>виконанні дитиною трудових обов'язків стосовно своїх одногрупників.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071678"/>
            <a:ext cx="485778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ЧЕРГУВАННЯ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3357562"/>
            <a:ext cx="3286148" cy="12144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 ЇДАЛЬНІ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488" y="4714884"/>
            <a:ext cx="3286148" cy="121444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 ЗАНЯТТЯМ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00694" y="3429000"/>
            <a:ext cx="3286148" cy="12144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 КУТОЧКУ ПРИРОДИ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928794" y="2928934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86512" y="2928934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2928934"/>
            <a:ext cx="85725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8596" y="571480"/>
            <a:ext cx="8286808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Спільна трудова діяльність дітей (колективна праця).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 цієї форми організації трудової діяльності дітей можливе у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старшому дошкільному віці.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Вона може об'єднувати всіх дітей групи і бути колективною (прибирання кімна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 або майданчика, робота на клумбі та ін.). Колективній праці властиві спільна мета, відповідальність за результат, розподіл праці між учасниками, залежність їх один від одного.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Documents and Settings\Admin\Рабочий стол\загрузки\слайди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Documents and Settings\Admin\Рабочий стол\загрузки\слайди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Рабочий стол\загрузки\-2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загрузки\слайди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0"/>
            <a:ext cx="8072494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Актуальність проблеми трудового виховання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214290"/>
            <a:ext cx="71438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Освітня лінія «Дитина у світі культури»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Базового компонента дошкільної освіти спрямовує на досягнення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предметно-практичної компетенції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як результату освіт­ньої роботи перед вступом дитини до школи та перед­бачає сформованість у 6—7-річного дошкільника: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елементарної обізнаності з працею дорослих;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інтересу та поваги до різних професій;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ціннісного ставлення до результатів людської праці;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бажання долучатися до посильної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предметно-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практичної діяльності та прагнення виявляти творче ставлення до неї;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базових умінь і навичок у різних видах праці тощо.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4348" y="642918"/>
            <a:ext cx="928694" cy="5429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800" b="1" dirty="0" smtClean="0"/>
              <a:t>ВИДИ ПРАЦІ ДІТЕЙ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1000108"/>
            <a:ext cx="5000660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САМООБСЛУГОВУВАННЯ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428868"/>
            <a:ext cx="5000660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ГОСПОДАРСЬКО-ПОБУТОВА ПРАЦЯ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3929066"/>
            <a:ext cx="5000660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ПРАЦЯ В ПРИРОДІ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5286388"/>
            <a:ext cx="5000660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РУЧНА (ХУДОЖНЯ ПРАЦЯ)</a:t>
            </a:r>
            <a:endParaRPr lang="ru-RU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000232" y="1142984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143108" y="2571744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000232" y="4071942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071670" y="5429264"/>
            <a:ext cx="1214446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solidFill>
                  <a:srgbClr val="C00000"/>
                </a:solidFill>
              </a:rPr>
              <a:t>Самообслуговування.</a:t>
            </a:r>
            <a:r>
              <a:rPr lang="uk-UA" sz="2400" i="1" dirty="0"/>
              <a:t> </a:t>
            </a:r>
            <a:r>
              <a:rPr lang="uk-UA" sz="2400" dirty="0"/>
              <a:t>Виховне його значення полягає у спрямованості на </a:t>
            </a:r>
            <a:r>
              <a:rPr lang="uk-UA" sz="2400" b="1" i="1" dirty="0"/>
              <a:t>задоволення повсякденних особистих потреб дитини</a:t>
            </a:r>
            <a:r>
              <a:rPr lang="uk-UA" sz="2400" dirty="0"/>
              <a:t> (умивання, одягання, роздягання, приби­рання ліжка та ін.). У процесі самообслуговування вона привчається до порядку й організованої поведінки, </a:t>
            </a:r>
            <a:r>
              <a:rPr lang="uk-UA" sz="2400" dirty="0" smtClean="0"/>
              <a:t>оволодіває </a:t>
            </a:r>
            <a:r>
              <a:rPr lang="uk-UA" sz="2400" dirty="0"/>
              <a:t>всіма компонентами трудової діяльності. 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572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solidFill>
                  <a:srgbClr val="C00000"/>
                </a:solidFill>
              </a:rPr>
              <a:t>Господарсько-побутова праця. </a:t>
            </a:r>
            <a:r>
              <a:rPr lang="uk-UA" sz="2000" dirty="0"/>
              <a:t>Метою господарсько-побутової праці є </a:t>
            </a:r>
            <a:r>
              <a:rPr lang="uk-UA" sz="2000" b="1" i="1" dirty="0"/>
              <a:t>підтримання чистоти і порядку в примі­щенні, на інших територіях життєдіяльності дитини, до­помога дорослим в організації режимних процесів тощо</a:t>
            </a:r>
            <a:r>
              <a:rPr lang="uk-UA" sz="2000" dirty="0"/>
              <a:t>. </a:t>
            </a:r>
            <a:endParaRPr lang="ru-RU" sz="2000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2357430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Організовуючи господарсько-побутову працю, вихователь використовує різноманітні методичні прийоми: показ виконання кожної елементарної дії та послідовності дій, супроводжуваний детальними поясненнями; безпосередню допомогу у виконанні трудових дій; особистий приклад; постійне нагадування про послідовність дій; використання дидактичних ігор та прийомів, створення ігрових ситуацій; заохочення з урахуванням індивідуальних особливостей і можливостей дітей; оцінку результатів виконаної роботи, аналіз конкретних суспільно значущих учинків тощо.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14348" y="928670"/>
            <a:ext cx="792958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Праця в природі.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Особливість її полягає в тому, що діти мають справу не з предметами, а з об'єктами живої приро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працюють у куточку природи, на городі, у квітнику, доглядають за тваринами.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Основним її виховним завдан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ням є вироблення у дітей інтересу, дбайливого ставлення до живої природи, формування вмінь і навичок з догляду за рослинами і тваринами, вміння правильно користуватися знаряддями праці.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2845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solidFill>
                  <a:srgbClr val="C00000"/>
                </a:solidFill>
              </a:rPr>
              <a:t>Ручна (художня) праця</a:t>
            </a:r>
            <a:r>
              <a:rPr lang="uk-UA" sz="2000" i="1" dirty="0">
                <a:solidFill>
                  <a:srgbClr val="C00000"/>
                </a:solidFill>
              </a:rPr>
              <a:t>. </a:t>
            </a:r>
            <a:r>
              <a:rPr lang="uk-UA" sz="2000" dirty="0"/>
              <a:t>Функціональною її метою для дітей є </a:t>
            </a:r>
            <a:r>
              <a:rPr lang="uk-UA" sz="2000" b="1" i="1" dirty="0"/>
              <a:t>виготовлення виробів з паперу, картону, </a:t>
            </a:r>
            <a:r>
              <a:rPr lang="uk-UA" sz="2000" b="1" i="1" dirty="0" smtClean="0"/>
              <a:t>тканини</a:t>
            </a:r>
            <a:r>
              <a:rPr lang="uk-UA" sz="2000" dirty="0"/>
              <a:t>: іграшок-саморобок, вітальних листівок, ялинкових прикрас, персонажів і декорацій лялькового театру, буке­тів із засушених рослин, килимків для ляльок, серветок тощо. Виготовлення подарунків рідним і друзям справляє великий вплив на моральну свідомість дитини (привчає виявляти увагу до оточуючих, працювати заради того, щоб зробити їм приємне). Така праця розвиває уяву, спосте­режливість, художнє мислення, естетичне чуття, </a:t>
            </a:r>
            <a:r>
              <a:rPr lang="uk-UA" sz="2000" dirty="0" smtClean="0"/>
              <a:t>конструктивні </a:t>
            </a:r>
            <a:r>
              <a:rPr lang="uk-UA" sz="2000" dirty="0"/>
              <a:t>здібності, моторні навички дітей, формує корисні практичні навички, збагачує знаннями про властивості різних матеріалів.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1D15-C4A6-4A8D-BECF-3AAA2994509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620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ОРГАНІЗАЦІЯ ТРУДОВОЇ ДІЯЛЬНОСТІ ДІТЕЙ В ЗАКЛАДІ ДОШКІЛЬНОЇ ОСВІТИ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ТРУДОВОЇ ДІЯЛЬНОСТІ ДІТЕЙ В ЗАКЛАДІ ДОШКІЛЬНОЇ ОСВІТИ </dc:title>
  <dc:creator>User</dc:creator>
  <cp:lastModifiedBy>User</cp:lastModifiedBy>
  <cp:revision>21</cp:revision>
  <dcterms:created xsi:type="dcterms:W3CDTF">2018-10-25T11:15:22Z</dcterms:created>
  <dcterms:modified xsi:type="dcterms:W3CDTF">2020-05-05T09:50:24Z</dcterms:modified>
</cp:coreProperties>
</file>